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7772400" cy="100584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79" cy="25146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002785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620" y="402335"/>
            <a:ext cx="6995159" cy="16093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59" cy="663854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642616" y="9354312"/>
            <a:ext cx="2487167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jpg"/><Relationship Id="rId4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0.jpg"/><Relationship Id="rId4" Type="http://schemas.openxmlformats.org/officeDocument/2006/relationships/image" Target="../media/image3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11.png"/><Relationship Id="rId4" Type="http://schemas.openxmlformats.org/officeDocument/2006/relationships/image" Target="../media/image12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Relationship Id="rId4" Type="http://schemas.openxmlformats.org/officeDocument/2006/relationships/image" Target="../media/image15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2987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041391"/>
            <a:ext cx="5943600" cy="670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187440"/>
            <a:ext cx="5943600" cy="332461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203"/>
            <a:ext cx="7002780" cy="38193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223408"/>
            <a:ext cx="7104380" cy="7810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785609" cy="33050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709159"/>
            <a:ext cx="7076440" cy="1209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35509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4572000" cy="308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813172"/>
            <a:ext cx="6922770" cy="14000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581650" cy="2828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242815"/>
            <a:ext cx="6885940" cy="12567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5975603"/>
            <a:ext cx="6905625" cy="2323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6418961" cy="4415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3695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5099608"/>
            <a:ext cx="6502399" cy="38381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5943600" cy="1034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761488"/>
            <a:ext cx="7232015" cy="32764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190488"/>
            <a:ext cx="7232014" cy="23049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7053580" cy="34702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874133"/>
            <a:ext cx="5943600" cy="8947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245352"/>
            <a:ext cx="7099300" cy="31429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905498" cy="32321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642396"/>
            <a:ext cx="6978015" cy="11905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309359"/>
            <a:ext cx="6980935" cy="30333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6800215" cy="33906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1251330"/>
            <a:ext cx="5943600" cy="2614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4341876"/>
            <a:ext cx="7042784" cy="4019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49423" y="439928"/>
            <a:ext cx="2332990" cy="2546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0">
                <a:latin typeface="Cambria"/>
                <a:cs typeface="Cambria"/>
              </a:rPr>
              <a:t>Assi</a:t>
            </a:r>
            <a:r>
              <a:rPr dirty="0" smtClean="0" sz="1600" spc="-15">
                <a:latin typeface="Cambria"/>
                <a:cs typeface="Cambria"/>
              </a:rPr>
              <a:t>s</a:t>
            </a:r>
            <a:r>
              <a:rPr dirty="0" smtClean="0" sz="1600" spc="-10">
                <a:latin typeface="Cambria"/>
                <a:cs typeface="Cambria"/>
              </a:rPr>
              <a:t>t.Pr</a:t>
            </a:r>
            <a:r>
              <a:rPr dirty="0" smtClean="0" sz="1600" spc="-5">
                <a:latin typeface="Cambria"/>
                <a:cs typeface="Cambria"/>
              </a:rPr>
              <a:t>o</a:t>
            </a:r>
            <a:r>
              <a:rPr dirty="0" smtClean="0" sz="1600" spc="0">
                <a:latin typeface="Cambria"/>
                <a:cs typeface="Cambria"/>
              </a:rPr>
              <a:t>f</a:t>
            </a:r>
            <a:r>
              <a:rPr dirty="0" smtClean="0" sz="1600" spc="-10">
                <a:latin typeface="Cambria"/>
                <a:cs typeface="Cambria"/>
              </a:rPr>
              <a:t>.D</a:t>
            </a:r>
            <a:r>
              <a:rPr dirty="0" smtClean="0" sz="1600" spc="-5">
                <a:latin typeface="Cambria"/>
                <a:cs typeface="Cambria"/>
              </a:rPr>
              <a:t>r</a:t>
            </a:r>
            <a:r>
              <a:rPr dirty="0" smtClean="0" sz="1600" spc="-5">
                <a:latin typeface="Cambria"/>
                <a:cs typeface="Cambria"/>
              </a:rPr>
              <a:t>.</a:t>
            </a:r>
            <a:r>
              <a:rPr dirty="0" smtClean="0" sz="1600" spc="-10">
                <a:latin typeface="Cambria"/>
                <a:cs typeface="Cambria"/>
              </a:rPr>
              <a:t> </a:t>
            </a:r>
            <a:r>
              <a:rPr dirty="0" smtClean="0" sz="1600" spc="-5">
                <a:latin typeface="Cambria"/>
                <a:cs typeface="Cambria"/>
              </a:rPr>
              <a:t>D</a:t>
            </a:r>
            <a:r>
              <a:rPr dirty="0" smtClean="0" sz="1600" spc="-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ia</a:t>
            </a:r>
            <a:r>
              <a:rPr dirty="0" smtClean="0" sz="1600" spc="-5">
                <a:latin typeface="Cambria"/>
                <a:cs typeface="Cambria"/>
              </a:rPr>
              <a:t> </a:t>
            </a:r>
            <a:r>
              <a:rPr dirty="0" smtClean="0" sz="1600" spc="-10">
                <a:latin typeface="Cambria"/>
                <a:cs typeface="Cambria"/>
              </a:rPr>
              <a:t>a</a:t>
            </a:r>
            <a:r>
              <a:rPr dirty="0" smtClean="0" sz="1600" spc="-15">
                <a:latin typeface="Cambria"/>
                <a:cs typeface="Cambria"/>
              </a:rPr>
              <a:t>h</a:t>
            </a:r>
            <a:r>
              <a:rPr dirty="0" smtClean="0" sz="1600" spc="-10">
                <a:latin typeface="Cambria"/>
                <a:cs typeface="Cambria"/>
              </a:rPr>
              <a:t>med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22731" y="738377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39370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522731" y="705612"/>
            <a:ext cx="6789166" cy="0"/>
          </a:xfrm>
          <a:custGeom>
            <a:avLst/>
            <a:gdLst/>
            <a:ahLst/>
            <a:cxnLst/>
            <a:rect l="l" t="t" r="r" b="b"/>
            <a:pathLst>
              <a:path w="6789166" h="0">
                <a:moveTo>
                  <a:pt x="0" y="0"/>
                </a:moveTo>
                <a:lnTo>
                  <a:pt x="6789166" y="0"/>
                </a:lnTo>
              </a:path>
            </a:pathLst>
          </a:custGeom>
          <a:ln w="10414">
            <a:solidFill>
              <a:srgbClr val="61232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40384" y="928242"/>
            <a:ext cx="6735445" cy="13333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40384" y="2737485"/>
            <a:ext cx="6670040" cy="3257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40384" y="6793992"/>
            <a:ext cx="6595109" cy="18760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ahmed</dc:creator>
  <dc:title>Assist.Prof.Dr. Dhia ahmed</dc:title>
  <dcterms:created xsi:type="dcterms:W3CDTF">2018-11-18T11:35:29Z</dcterms:created>
  <dcterms:modified xsi:type="dcterms:W3CDTF">2018-11-18T11:35:29Z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2018-11-18T00:00:00Z</vt:filetime>
  </property>
  <property fmtid="{D5CDD505-2E9C-101B-9397-08002B2CF9AE}" pid="3" name="LastSaved">
    <vt:filetime>2018-11-18T00:00:00Z</vt:filetime>
  </property>
</Properties>
</file>